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020" y="4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B0D33-EE47-4281-A7D6-7CB30A943584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4ABBF-77FD-4E9B-9AE9-D9090B0605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5758" y="152400"/>
            <a:ext cx="6913757" cy="876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CAMH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john_vincent</dc:creator>
  <cp:lastModifiedBy>john_vincent</cp:lastModifiedBy>
  <cp:revision>1</cp:revision>
  <dcterms:created xsi:type="dcterms:W3CDTF">2014-07-30T19:01:26Z</dcterms:created>
  <dcterms:modified xsi:type="dcterms:W3CDTF">2014-07-30T19:02:49Z</dcterms:modified>
</cp:coreProperties>
</file>